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4" r:id="rId4"/>
    <p:sldId id="259" r:id="rId5"/>
    <p:sldId id="369" r:id="rId6"/>
    <p:sldId id="370" r:id="rId7"/>
    <p:sldId id="301" r:id="rId8"/>
    <p:sldId id="302" r:id="rId9"/>
    <p:sldId id="305" r:id="rId10"/>
    <p:sldId id="306" r:id="rId11"/>
    <p:sldId id="307" r:id="rId12"/>
    <p:sldId id="371" r:id="rId13"/>
    <p:sldId id="309" r:id="rId14"/>
    <p:sldId id="308" r:id="rId15"/>
    <p:sldId id="310" r:id="rId16"/>
    <p:sldId id="311" r:id="rId17"/>
    <p:sldId id="312" r:id="rId18"/>
    <p:sldId id="320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1" r:id="rId27"/>
    <p:sldId id="350" r:id="rId28"/>
    <p:sldId id="367" r:id="rId29"/>
    <p:sldId id="351" r:id="rId30"/>
    <p:sldId id="360" r:id="rId31"/>
    <p:sldId id="359" r:id="rId32"/>
    <p:sldId id="36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0FB3-B82C-4A42-827C-F62C632A6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7316-65E9-45C7-B83A-48F2A791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8067-A71E-48FC-A025-DE7537C2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07CE-DD86-41B2-9CCC-FED47DE1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316B-69C0-4458-86FF-24DECB11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55A-3E7B-4980-B574-71131E86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61A21-0D8B-4986-B556-473657E9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BEDE-855B-4EAB-95FB-22CE03C6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85E4-9754-4BCA-80AA-A3F4AD57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A840-C1B9-406B-9B45-82DE9090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13513-35C7-4C94-9420-6D775810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6A666-F5D6-43E8-A792-309BE9C95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864-5D4D-4A6A-87CD-375ACF7C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9077-0820-465E-AB72-4FCE605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2775C-1F3C-44DF-ACB4-A0AEFE3C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EDE-CAEF-4705-B1E4-06A898C5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4487-BA8F-4AAE-8548-E86C863B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DE08-ECD0-4CC4-B2B5-2A4254E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E05-AC57-491A-B309-F9F3F1F3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1801-7086-4929-98F7-A8B86BDC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0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72D3-7043-4834-B720-02033D6C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22D9-C930-41BE-BA28-E0BB8B57C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7BB-D9EF-4115-84D3-CA732E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58BB-441D-4601-9705-3A95A090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CFD2-65AF-4B87-9EF7-4CDCE2CE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8B8-1BA7-4E58-A4DA-D71F991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2569-A3A0-4570-A355-E0030A51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95CAB-7978-4419-8F8F-B7E2D04F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646AB-75D2-48EB-887F-D1787E87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A7878-8AD0-4F6E-B2D7-4A34F1ED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B827D-DAD6-422B-8D52-7305332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09B9-91EE-4D9F-A479-0E0279C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1DFF-30CF-486E-BC78-22E7DE44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E3CC8-4A60-439A-9A9A-0B1381500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14055-07FA-43C9-BC17-0683545E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2F489-9B8E-4D8B-B59D-8B1FB7C8B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8CC44-7F42-4929-B110-43B08F34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F6213-361D-4CCE-9FA3-C8F4A197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A5CBB-22DD-466C-80D0-3E748636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0C69-7A14-42D4-BA36-093459E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ED5FA-44A3-4A47-A0BB-4696F4A8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4B77-DD63-405A-9890-57CA495C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4112-0DA3-4D12-BFFE-781B43F9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3F09C-EF41-4BD5-ACEC-5170FC72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B86BB-90F1-416E-9FBB-53F498DD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F7683-7027-4656-86E6-BD54A02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CFE-AE7F-44E3-9F50-44CA39B2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0B4-1718-4708-8C66-B849F78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67D-AB35-4E8C-8CC7-9D7D98C7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B2BB-292D-4C46-9DF4-B61AE29E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ABAB-D6D1-4790-B394-E6C0083C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BA96-9A25-4A21-8511-3DE114B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6CB-1003-48C8-A426-D38A1D21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0B9D8-EC08-4A30-AFC4-13873085C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A35C-DA28-45E6-B9AC-958D00D0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82573-E951-427E-8468-10BBB783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97044-0550-4603-82F8-70F8AA5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ACC4A-22E1-45AD-AB4C-9281752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92649-A1FE-4C82-8B38-BA5EC13F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9C9E-D263-413A-9A13-BC5F3B9E7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DCE9-AD1F-4F81-A456-15DA449E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3A1E-C400-4319-8903-CB1747E88DCE}" type="datetimeFigureOut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8651-D183-4E4A-98F2-8D6518DB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707F-CC47-47F0-AC26-061E4C6E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38113"/>
            <a:ext cx="12192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Graphical User Interface (GUI) for Robotics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©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Ardumeka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 (2022)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SUMEDANG CREATIVE FEST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527-9DB3-41C7-B7E2-1964FC53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Kang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ga ????</a:t>
            </a:r>
          </a:p>
        </p:txBody>
      </p:sp>
    </p:spTree>
    <p:extLst>
      <p:ext uri="{BB962C8B-B14F-4D97-AF65-F5344CB8AC3E}">
        <p14:creationId xmlns:p14="http://schemas.microsoft.com/office/powerpoint/2010/main" val="206829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4F6665-7FE3-4B21-BC2E-91C53CCB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5" y="982096"/>
            <a:ext cx="4656867" cy="28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02E224-C559-4D36-9A17-DFB58214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2" y="3923519"/>
            <a:ext cx="4358312" cy="29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9C0B285F-D249-4649-AC5D-BCAF8E127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2756" r="16832" b="14785"/>
          <a:stretch/>
        </p:blipFill>
        <p:spPr bwMode="auto">
          <a:xfrm>
            <a:off x="7387076" y="701179"/>
            <a:ext cx="4543991" cy="30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elphi 7 | Delphi Programming | Fandom">
            <a:extLst>
              <a:ext uri="{FF2B5EF4-FFF2-40B4-BE49-F238E27FC236}">
                <a16:creationId xmlns:a16="http://schemas.microsoft.com/office/drawing/2014/main" id="{3541E3A5-0D15-425D-98B6-13486F4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51" y="3635661"/>
            <a:ext cx="4865948" cy="32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F26DF3-82EA-4347-81BE-3FD2B88A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8" y="38398"/>
            <a:ext cx="72301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GUI </a:t>
            </a:r>
            <a:r>
              <a:rPr lang="en-US" sz="3600" dirty="0" err="1"/>
              <a:t>pertama</a:t>
            </a:r>
            <a:r>
              <a:rPr lang="en-US" sz="3600" dirty="0"/>
              <a:t> </a:t>
            </a:r>
            <a:r>
              <a:rPr lang="en-US" sz="3600" dirty="0" err="1"/>
              <a:t>saya</a:t>
            </a:r>
            <a:r>
              <a:rPr lang="en-US" sz="3600" dirty="0"/>
              <a:t>. Pas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akhir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155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B42D-C693-42A2-8ED5-C48EEA342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Membuat</a:t>
            </a:r>
            <a:r>
              <a:rPr lang="en-US" dirty="0"/>
              <a:t> GUI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anjurkan</a:t>
            </a: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FA50DEB2-10C6-4261-9218-D09F92289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3390775" y="2087551"/>
            <a:ext cx="4518565" cy="268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394EA-04C0-402F-915F-600F13516933}"/>
              </a:ext>
            </a:extLst>
          </p:cNvPr>
          <p:cNvSpPr txBox="1"/>
          <p:nvPr/>
        </p:nvSpPr>
        <p:spPr>
          <a:xfrm>
            <a:off x="3738187" y="5167312"/>
            <a:ext cx="382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python dan </a:t>
            </a:r>
            <a:r>
              <a:rPr lang="en-US" dirty="0" err="1"/>
              <a:t>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988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BF40C-7F85-4D37-A5D0-1AE7C5FE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1" y="4259711"/>
            <a:ext cx="4556505" cy="256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35495-BDB4-4CAA-B939-48D7EE53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393005"/>
            <a:ext cx="6269197" cy="352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E140E-569F-4BF8-A804-B4C5577B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83" y="4294965"/>
            <a:ext cx="1893861" cy="252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1A5B-D746-47BB-BCC6-0D4962E5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79" y="4405723"/>
            <a:ext cx="4037350" cy="22710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2B92B0-E4B8-4B74-8662-CBE1D2A9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573" y="830653"/>
            <a:ext cx="4038218" cy="2002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Kapal</a:t>
            </a:r>
            <a:r>
              <a:rPr lang="en-US" sz="3600" dirty="0"/>
              <a:t> Maintenance Palapa Ring Tengah </a:t>
            </a:r>
            <a:r>
              <a:rPr lang="en-US" sz="3600" dirty="0" err="1"/>
              <a:t>ondongsiau</a:t>
            </a:r>
            <a:r>
              <a:rPr lang="en-US" sz="3600" dirty="0"/>
              <a:t> – </a:t>
            </a:r>
            <a:r>
              <a:rPr lang="en-US" sz="3600" dirty="0" err="1"/>
              <a:t>manado</a:t>
            </a:r>
            <a:r>
              <a:rPr lang="en-US" sz="3600" dirty="0"/>
              <a:t> km 6 - km 12</a:t>
            </a:r>
          </a:p>
        </p:txBody>
      </p:sp>
    </p:spTree>
    <p:extLst>
      <p:ext uri="{BB962C8B-B14F-4D97-AF65-F5344CB8AC3E}">
        <p14:creationId xmlns:p14="http://schemas.microsoft.com/office/powerpoint/2010/main" val="30608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7F365-10E2-434F-8450-E7DFFC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754911" y="1025904"/>
            <a:ext cx="10044332" cy="554392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EFCC65-3A54-480D-BAD7-389D9D01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84C-639B-4366-8D87-9E72A41E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10515600" cy="941180"/>
          </a:xfrm>
        </p:spPr>
        <p:txBody>
          <a:bodyPr>
            <a:normAutofit/>
          </a:bodyPr>
          <a:lstStyle/>
          <a:p>
            <a:r>
              <a:rPr lang="en-US" sz="3600" dirty="0"/>
              <a:t>Research and Development ROV</a:t>
            </a:r>
          </a:p>
        </p:txBody>
      </p:sp>
      <p:pic>
        <p:nvPicPr>
          <p:cNvPr id="4" name="Picture 2" descr="Mungkin gambar dalam ruangan">
            <a:extLst>
              <a:ext uri="{FF2B5EF4-FFF2-40B4-BE49-F238E27FC236}">
                <a16:creationId xmlns:a16="http://schemas.microsoft.com/office/drawing/2014/main" id="{EB05543C-F30E-4985-91BF-4E7E788E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9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E453-748A-4C7B-A8AC-9EBC5F9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009"/>
          </a:xfrm>
        </p:spPr>
        <p:txBody>
          <a:bodyPr/>
          <a:lstStyle/>
          <a:p>
            <a:r>
              <a:rPr lang="en-US" dirty="0"/>
              <a:t>Alat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PID</a:t>
            </a:r>
          </a:p>
        </p:txBody>
      </p:sp>
      <p:pic>
        <p:nvPicPr>
          <p:cNvPr id="4" name="Picture 2" descr="Keterangan foto tidak tersedia.">
            <a:extLst>
              <a:ext uri="{FF2B5EF4-FFF2-40B4-BE49-F238E27FC236}">
                <a16:creationId xmlns:a16="http://schemas.microsoft.com/office/drawing/2014/main" id="{106F42DD-DE9D-4860-BB89-192D2F246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17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A4DD-B8B5-4F0B-960A-033C0372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Kerjasama </a:t>
            </a:r>
            <a:r>
              <a:rPr lang="en-US" sz="3600" dirty="0" err="1"/>
              <a:t>Komunitas</a:t>
            </a:r>
            <a:r>
              <a:rPr lang="en-US" sz="3600" dirty="0"/>
              <a:t> </a:t>
            </a:r>
            <a:r>
              <a:rPr lang="en-US" sz="3600" dirty="0" err="1"/>
              <a:t>Ardumeka</a:t>
            </a:r>
            <a:r>
              <a:rPr lang="en-US" sz="3600" dirty="0"/>
              <a:t> dan UPI </a:t>
            </a:r>
            <a:r>
              <a:rPr lang="en-US" sz="3600" dirty="0" err="1"/>
              <a:t>Purwakarta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9A5-940D-4A3C-820A-D997E1C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6"/>
          <a:stretch/>
        </p:blipFill>
        <p:spPr>
          <a:xfrm>
            <a:off x="1271858" y="1690688"/>
            <a:ext cx="9378462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0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714F-C246-426F-9852-6EADA4CE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software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4F4F-0158-40A6-817F-CF38CE01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6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Thonny</a:t>
            </a:r>
            <a:r>
              <a:rPr lang="en-US" dirty="0"/>
              <a:t> IDE (Bahasa </a:t>
            </a:r>
            <a:r>
              <a:rPr lang="en-US" dirty="0" err="1"/>
              <a:t>Pemrograman</a:t>
            </a:r>
            <a:r>
              <a:rPr lang="en-US" dirty="0"/>
              <a:t> Python)</a:t>
            </a:r>
          </a:p>
          <a:p>
            <a:r>
              <a:rPr lang="en-US" dirty="0"/>
              <a:t>Notepad ++ (Bahasa </a:t>
            </a:r>
            <a:r>
              <a:rPr lang="en-US" dirty="0" err="1"/>
              <a:t>Pemrograman</a:t>
            </a:r>
            <a:r>
              <a:rPr lang="en-US" dirty="0"/>
              <a:t> QML)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4E339E-9D7D-495A-B205-6EEC73FF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tepad++ - Wikipedia">
            <a:extLst>
              <a:ext uri="{FF2B5EF4-FFF2-40B4-BE49-F238E27FC236}">
                <a16:creationId xmlns:a16="http://schemas.microsoft.com/office/drawing/2014/main" id="{5798D5AC-9DD9-4A4A-A17C-0FDBE456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9" y="3682217"/>
            <a:ext cx="2278752" cy="19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BB541-A776-4315-800F-7A7786C7A6E7}"/>
              </a:ext>
            </a:extLst>
          </p:cNvPr>
          <p:cNvSpPr txBox="1"/>
          <p:nvPr/>
        </p:nvSpPr>
        <p:spPr>
          <a:xfrm>
            <a:off x="2998245" y="586740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16.8 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D205-B093-4D14-9F36-A7E082EBD96C}"/>
              </a:ext>
            </a:extLst>
          </p:cNvPr>
          <p:cNvSpPr txBox="1"/>
          <p:nvPr/>
        </p:nvSpPr>
        <p:spPr>
          <a:xfrm>
            <a:off x="6428971" y="586740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3.7 Mb</a:t>
            </a:r>
          </a:p>
        </p:txBody>
      </p:sp>
    </p:spTree>
    <p:extLst>
      <p:ext uri="{BB962C8B-B14F-4D97-AF65-F5344CB8AC3E}">
        <p14:creationId xmlns:p14="http://schemas.microsoft.com/office/powerpoint/2010/main" val="1208717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B048-000C-4FD0-AD24-E4362452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caranya</a:t>
            </a:r>
            <a:r>
              <a:rPr lang="en-US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CE0-0680-4018-BEA8-7C862B85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933"/>
            <a:ext cx="7418152" cy="310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00084-F407-45C8-968C-C823696B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2" y="3962019"/>
            <a:ext cx="7135318" cy="28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28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000" dirty="0"/>
              <a:t>Name : Muhammad </a:t>
            </a:r>
            <a:r>
              <a:rPr lang="en-US" sz="2000" dirty="0" err="1"/>
              <a:t>Husni</a:t>
            </a:r>
            <a:r>
              <a:rPr lang="en-US" sz="2000" dirty="0"/>
              <a:t> </a:t>
            </a:r>
            <a:r>
              <a:rPr lang="en-US" sz="2000" dirty="0" err="1"/>
              <a:t>Muttaqin</a:t>
            </a:r>
            <a:r>
              <a:rPr lang="en-US" sz="2000" dirty="0"/>
              <a:t>, S. Pd. </a:t>
            </a:r>
          </a:p>
          <a:p>
            <a:r>
              <a:rPr lang="en-US" sz="2000" dirty="0"/>
              <a:t>Birth date : 5 June 1998</a:t>
            </a:r>
          </a:p>
          <a:p>
            <a:r>
              <a:rPr lang="en-US" sz="2000" dirty="0"/>
              <a:t>Hometown : Bandung</a:t>
            </a:r>
          </a:p>
          <a:p>
            <a:r>
              <a:rPr lang="en-US" sz="2000" dirty="0"/>
              <a:t>Current Job : python programmer at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and part time teacher</a:t>
            </a:r>
          </a:p>
          <a:p>
            <a:r>
              <a:rPr lang="en-US" sz="2000" dirty="0"/>
              <a:t>Experiences :</a:t>
            </a:r>
          </a:p>
          <a:p>
            <a:pPr marL="0" indent="0">
              <a:buNone/>
            </a:pPr>
            <a:r>
              <a:rPr lang="en-US" sz="2000" dirty="0"/>
              <a:t> - 2019 - 2020 : Dynamics Positioning System engineer  on cable ship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- 2021 - 2022  : Electronics and control system engineer for Vent-I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Automa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r>
              <a:rPr lang="en-US" sz="2000" dirty="0"/>
              <a:t>2022 – now : Python Programmer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</a:t>
            </a:r>
          </a:p>
          <a:p>
            <a:pPr>
              <a:buFontTx/>
              <a:buChar char="-"/>
            </a:pPr>
            <a:r>
              <a:rPr lang="en-US" sz="2000" dirty="0"/>
              <a:t>2021 : Founder </a:t>
            </a:r>
            <a:r>
              <a:rPr lang="en-US" sz="2000" dirty="0" err="1"/>
              <a:t>Komunitas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Ardumeka</a:t>
            </a:r>
            <a:r>
              <a:rPr lang="en-US" sz="2000" dirty="0"/>
              <a:t> (Arduino dan </a:t>
            </a:r>
            <a:r>
              <a:rPr lang="en-US" sz="2000" dirty="0" err="1"/>
              <a:t>Mekatronika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93" y="433227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A86C-9CCC-4B6C-B995-7358E65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937"/>
          </a:xfrm>
        </p:spPr>
        <p:txBody>
          <a:bodyPr/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CCF1A-3BC0-46DC-A3A3-68D5D737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" y="1335869"/>
            <a:ext cx="4798300" cy="552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02108-04EB-4BD0-82B2-7FB522C433CB}"/>
              </a:ext>
            </a:extLst>
          </p:cNvPr>
          <p:cNvSpPr txBox="1"/>
          <p:nvPr/>
        </p:nvSpPr>
        <p:spPr>
          <a:xfrm>
            <a:off x="4991726" y="4591609"/>
            <a:ext cx="7075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https://github.com/muhammadhusni777/workshop-python-qml-upi/tree/main/PYTHON%20QML%20UPI%20PWK</a:t>
            </a:r>
          </a:p>
        </p:txBody>
      </p:sp>
    </p:spTree>
    <p:extLst>
      <p:ext uri="{BB962C8B-B14F-4D97-AF65-F5344CB8AC3E}">
        <p14:creationId xmlns:p14="http://schemas.microsoft.com/office/powerpoint/2010/main" val="238789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5EEA-E16E-4544-8016-1DB16DEF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A344-CC1E-4FD1-95C1-16DB5FAE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89" y="968059"/>
            <a:ext cx="5798070" cy="58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8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F0F-C3D8-48D1-B6FD-5EC57541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kunjungi</a:t>
            </a:r>
            <a:r>
              <a:rPr lang="en-US" dirty="0"/>
              <a:t> qt.io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9256A-9B4C-456F-B559-BFC56005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0" y="1690688"/>
            <a:ext cx="10617259" cy="49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9314-3633-4558-AE40-C4673CE5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04CF-07F9-4C0A-B558-87CF5858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D62F-4840-4C8F-AD36-D5CB3E30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4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43F-6CBD-41A1-9958-E92C3C2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demo </a:t>
            </a:r>
            <a:r>
              <a:rPr lang="en-US" dirty="0" err="1"/>
              <a:t>nih</a:t>
            </a:r>
            <a:r>
              <a:rPr lang="en-US" dirty="0"/>
              <a:t> </a:t>
            </a:r>
            <a:r>
              <a:rPr lang="en-US" dirty="0" err="1"/>
              <a:t>hehehe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228BB-255D-4E5A-8761-D8F8AB0972FF}"/>
              </a:ext>
            </a:extLst>
          </p:cNvPr>
          <p:cNvSpPr/>
          <p:nvPr/>
        </p:nvSpPr>
        <p:spPr>
          <a:xfrm>
            <a:off x="2539577" y="1815460"/>
            <a:ext cx="2564564" cy="2035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Pygame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Pyqt5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Pyserial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Pyaudio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B2B1E-9043-47B1-9136-CAFC5FB0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8"/>
          <a:stretch/>
        </p:blipFill>
        <p:spPr>
          <a:xfrm>
            <a:off x="403720" y="4237709"/>
            <a:ext cx="2564564" cy="182581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5E43DDB-5961-4570-BB76-5BD3AA92F39B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86003" y="2833155"/>
            <a:ext cx="853575" cy="140455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9D829F-35BD-4817-A845-FAFF606F3586}"/>
              </a:ext>
            </a:extLst>
          </p:cNvPr>
          <p:cNvCxnSpPr>
            <a:cxnSpLocks/>
          </p:cNvCxnSpPr>
          <p:nvPr/>
        </p:nvCxnSpPr>
        <p:spPr>
          <a:xfrm flipV="1">
            <a:off x="5104141" y="2748919"/>
            <a:ext cx="3854981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FBD8AB-5A2A-4700-85AD-181AC28EDA39}"/>
              </a:ext>
            </a:extLst>
          </p:cNvPr>
          <p:cNvSpPr/>
          <p:nvPr/>
        </p:nvSpPr>
        <p:spPr>
          <a:xfrm>
            <a:off x="8996597" y="1821310"/>
            <a:ext cx="2143593" cy="14802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Microcontroller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Arduino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3B44B1-6420-4A52-8ADF-5D7D496CEC7A}"/>
              </a:ext>
            </a:extLst>
          </p:cNvPr>
          <p:cNvSpPr/>
          <p:nvPr/>
        </p:nvSpPr>
        <p:spPr>
          <a:xfrm>
            <a:off x="8996596" y="3920200"/>
            <a:ext cx="2143593" cy="8616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Angklung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39F94-652C-4A25-9BB3-3A0EE96A54F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068392" y="3301589"/>
            <a:ext cx="2" cy="54926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ngklung 18 Nada | SIPLah">
            <a:extLst>
              <a:ext uri="{FF2B5EF4-FFF2-40B4-BE49-F238E27FC236}">
                <a16:creationId xmlns:a16="http://schemas.microsoft.com/office/drawing/2014/main" id="{AB9F4E00-EFFE-4841-8E4A-287138CB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184" y="4933661"/>
            <a:ext cx="1860416" cy="17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25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DD39D-8B91-4CBC-A1C1-4EEC636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/>
          <a:stretch/>
        </p:blipFill>
        <p:spPr>
          <a:xfrm>
            <a:off x="2270698" y="190500"/>
            <a:ext cx="765060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C748-17BC-4963-9285-7534F61E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Oke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yaaa</a:t>
            </a:r>
            <a:r>
              <a:rPr lang="en-US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3136224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26B0-D7C3-4032-A563-51256D79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CCB9-D758-40BC-A973-1822751B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228B-896A-4169-89FF-82813F79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19" y="0"/>
            <a:ext cx="9715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833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6141810"/>
            <a:ext cx="10515600" cy="71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1867651" y="0"/>
            <a:ext cx="9052921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C09-0369-4078-939A-43984DA6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7203-2E8C-4984-9E5C-3FCDBBC1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r>
              <a:rPr lang="en-US" dirty="0"/>
              <a:t>Command Line Interface vs Graphical User Interface</a:t>
            </a:r>
          </a:p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Graphical User Interface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</a:t>
            </a:r>
          </a:p>
          <a:p>
            <a:r>
              <a:rPr lang="en-US" dirty="0"/>
              <a:t>Demo Interface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 </a:t>
            </a:r>
          </a:p>
        </p:txBody>
      </p:sp>
    </p:spTree>
    <p:extLst>
      <p:ext uri="{BB962C8B-B14F-4D97-AF65-F5344CB8AC3E}">
        <p14:creationId xmlns:p14="http://schemas.microsoft.com/office/powerpoint/2010/main" val="135724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FA16-3E48-48AE-A0D3-9E9A403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1B0-8486-45CB-AF94-5B1868D6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1" y="2084518"/>
            <a:ext cx="11468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4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8A63-B95C-4B9D-B4BB-06CA0979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9628B-B752-4AD5-8A9E-42C47523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14"/>
            <a:ext cx="12192000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83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D587-91CD-445F-B9B6-4FE15335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3" y="2766218"/>
            <a:ext cx="7196528" cy="1325563"/>
          </a:xfrm>
        </p:spPr>
        <p:txBody>
          <a:bodyPr/>
          <a:lstStyle/>
          <a:p>
            <a:r>
              <a:rPr lang="en-US" dirty="0"/>
              <a:t>SEKIAN DAN TERIMAKASIH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82" y="1412345"/>
            <a:ext cx="9529235" cy="47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5713-37CB-4AAD-AF8A-8A322233D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74" y="881243"/>
            <a:ext cx="10515600" cy="61777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Acungkan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robot </a:t>
            </a:r>
          </a:p>
        </p:txBody>
      </p:sp>
      <p:pic>
        <p:nvPicPr>
          <p:cNvPr id="1026" name="Picture 2" descr="Jual Arm Robot Rangka Robot Lengan for Arduino - Hitam - Kota Padang -  Indoriva OnLine | Tokopedia">
            <a:extLst>
              <a:ext uri="{FF2B5EF4-FFF2-40B4-BE49-F238E27FC236}">
                <a16:creationId xmlns:a16="http://schemas.microsoft.com/office/drawing/2014/main" id="{DAF4143A-28DD-4911-B807-A5FD5FE5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02" y="2203553"/>
            <a:ext cx="4666261" cy="46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0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D30-8A58-4A4E-B957-4012296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tanpa</a:t>
            </a:r>
            <a:r>
              <a:rPr lang="en-US" dirty="0"/>
              <a:t> GUI</a:t>
            </a:r>
          </a:p>
        </p:txBody>
      </p:sp>
      <p:pic>
        <p:nvPicPr>
          <p:cNvPr id="2050" name="Picture 2" descr="Jual Harga Hemat RC Intelligent Dinosaur Model Electric Remote Control Robot  Mechanical War Dragon With | Shopee Indonesia">
            <a:extLst>
              <a:ext uri="{FF2B5EF4-FFF2-40B4-BE49-F238E27FC236}">
                <a16:creationId xmlns:a16="http://schemas.microsoft.com/office/drawing/2014/main" id="{685B491E-CD72-44EE-9227-1238D5CC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80016"/>
            <a:ext cx="4977984" cy="49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75EF-01FF-4736-AD29-959804C5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E7CC-A0AB-4018-AE1F-B55B204D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me | Curiosity – NASA Mars Exploration">
            <a:extLst>
              <a:ext uri="{FF2B5EF4-FFF2-40B4-BE49-F238E27FC236}">
                <a16:creationId xmlns:a16="http://schemas.microsoft.com/office/drawing/2014/main" id="{D63AA85A-4FB5-4A2A-B7F1-463E60BE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9A9C-07A5-4AD2-9E06-02D3D204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9F81-CF42-4191-BB5D-200B6CAF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2B35DD-3786-4849-917A-B237B5E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8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D8CC-31F3-4B85-B301-F0A249EB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87C4C0-4181-4D3F-885B-4782B3E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12192000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5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302</Words>
  <Application>Microsoft Office PowerPoint</Application>
  <PresentationFormat>Widescreen</PresentationFormat>
  <Paragraphs>55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Unicode MS</vt:lpstr>
      <vt:lpstr>Calibri</vt:lpstr>
      <vt:lpstr>Calibri Light</vt:lpstr>
      <vt:lpstr>Office Theme</vt:lpstr>
      <vt:lpstr>Graphical User Interface (GUI) for Robotics </vt:lpstr>
      <vt:lpstr>About me</vt:lpstr>
      <vt:lpstr>Bahasan</vt:lpstr>
      <vt:lpstr>GUI vs CLI</vt:lpstr>
      <vt:lpstr>PowerPoint Presentation</vt:lpstr>
      <vt:lpstr>Robot tanpa GUI</vt:lpstr>
      <vt:lpstr>PowerPoint Presentation</vt:lpstr>
      <vt:lpstr>PowerPoint Presentation</vt:lpstr>
      <vt:lpstr>PowerPoint Presentation</vt:lpstr>
      <vt:lpstr>Kang husni pernah bikin GUI ga ????</vt:lpstr>
      <vt:lpstr>GUI pertama saya. Pas tugas akhir</vt:lpstr>
      <vt:lpstr>Membuat GUI yang saya anjurkan</vt:lpstr>
      <vt:lpstr>Kapal Maintenance Palapa Ring Tengah ondongsiau – manado km 6 - km 12</vt:lpstr>
      <vt:lpstr>PowerPoint Presentation</vt:lpstr>
      <vt:lpstr>Research and Development ROV</vt:lpstr>
      <vt:lpstr>Alat Peraga Sistem Kendali PID</vt:lpstr>
      <vt:lpstr>Kerjasama Komunitas Ardumeka dan UPI Purwakarta</vt:lpstr>
      <vt:lpstr>Itu bikin itu pake software apa ya ?</vt:lpstr>
      <vt:lpstr>Belajar Bikin GUI Gimana caranya ?</vt:lpstr>
      <vt:lpstr>atauuuu</vt:lpstr>
      <vt:lpstr>atauuuu</vt:lpstr>
      <vt:lpstr>Kalau misalnya masih kurang bisa kunjungi qt.io</vt:lpstr>
      <vt:lpstr>PowerPoint Presentation</vt:lpstr>
      <vt:lpstr>Kita ada sedikit demo nih hehehe</vt:lpstr>
      <vt:lpstr>PowerPoint Presentation</vt:lpstr>
      <vt:lpstr>Oke kita coba yaaa………</vt:lpstr>
      <vt:lpstr>My Instagram</vt:lpstr>
      <vt:lpstr>PowerPoint Presentation</vt:lpstr>
      <vt:lpstr>PowerPoint Presentation</vt:lpstr>
      <vt:lpstr>PowerPoint Presentation</vt:lpstr>
      <vt:lpstr>PowerPoint Presentation</vt:lpstr>
      <vt:lpstr>SEKIAN DAN TERIMAKASIH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Graphical User Interface (GUI)</dc:title>
  <dc:creator>user</dc:creator>
  <cp:lastModifiedBy>husnimuttaqin777@gmail.com</cp:lastModifiedBy>
  <cp:revision>42</cp:revision>
  <dcterms:created xsi:type="dcterms:W3CDTF">2022-11-28T10:06:52Z</dcterms:created>
  <dcterms:modified xsi:type="dcterms:W3CDTF">2022-12-02T05:32:16Z</dcterms:modified>
</cp:coreProperties>
</file>